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7"/>
  </p:notesMasterIdLst>
  <p:sldIdLst>
    <p:sldId id="256" r:id="rId2"/>
    <p:sldId id="260" r:id="rId3"/>
    <p:sldId id="261" r:id="rId4"/>
    <p:sldId id="259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47" d="100"/>
          <a:sy n="47" d="100"/>
        </p:scale>
        <p:origin x="2064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ECFA-7E8E-4441-ADA1-60DF9F7FFE14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3CB2-9F82-44B3-8B42-8974A16A8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this report is to find trends in sales over the past 4 years, and which seasons would be best to target for higher sales.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3CB2-9F82-44B3-8B42-8974A16A83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4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a clear fall off in sales, possibly due to immigration during the first Trump administration.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3CB2-9F82-44B3-8B42-8974A16A83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2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indication sales are highest during late January and early February probably due to watch parties for events such as the Super Bowl.  We can also see a midyear spike in May probably associated with Cinco de Mayo.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3CB2-9F82-44B3-8B42-8974A16A83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bags are the clear big seller, possibly due to shelf life of the item.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3CB2-9F82-44B3-8B42-8974A16A83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4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surprise here that the southwest and west regions are clearly the largest U.S. consumer of avocado’s.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A3CB2-9F82-44B3-8B42-8974A16A83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8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2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6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3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4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41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1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2E171BA-CC09-47C8-A6DF-F5C5CB59CEEC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8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98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Binary_Worksheet.xls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Binary_Worksheet1.xls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Binary_Worksheet2.xls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EA5D-03F9-391C-CEB8-35045CA93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1021842"/>
            <a:ext cx="3156857" cy="2642616"/>
          </a:xfrm>
        </p:spPr>
        <p:txBody>
          <a:bodyPr anchor="b">
            <a:normAutofit/>
          </a:bodyPr>
          <a:lstStyle/>
          <a:p>
            <a:r>
              <a:rPr lang="en-US" sz="4400"/>
              <a:t>AVOCADO SALES</a:t>
            </a:r>
            <a:br>
              <a:rPr lang="en-US" sz="4400"/>
            </a:br>
            <a:r>
              <a:rPr lang="en-US" sz="4400"/>
              <a:t>2015-2018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D0756-84B2-5CC7-3669-9D72BF649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4304538"/>
            <a:ext cx="3156857" cy="1362456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endParaRPr lang="en-US" sz="1100"/>
          </a:p>
          <a:p>
            <a:pPr>
              <a:lnSpc>
                <a:spcPct val="120000"/>
              </a:lnSpc>
            </a:pPr>
            <a:endParaRPr lang="en-US" sz="1100"/>
          </a:p>
          <a:p>
            <a:pPr>
              <a:lnSpc>
                <a:spcPct val="120000"/>
              </a:lnSpc>
            </a:pPr>
            <a:r>
              <a:rPr lang="en-US" sz="1100"/>
              <a:t>A report by</a:t>
            </a:r>
          </a:p>
          <a:p>
            <a:pPr>
              <a:lnSpc>
                <a:spcPct val="120000"/>
              </a:lnSpc>
            </a:pPr>
            <a:r>
              <a:rPr lang="en-US" sz="1100"/>
              <a:t>Wesley faulkner</a:t>
            </a:r>
          </a:p>
        </p:txBody>
      </p:sp>
      <p:pic>
        <p:nvPicPr>
          <p:cNvPr id="4" name="Picture 3" descr="Top view of avocados on a table">
            <a:extLst>
              <a:ext uri="{FF2B5EF4-FFF2-40B4-BE49-F238E27FC236}">
                <a16:creationId xmlns:a16="http://schemas.microsoft.com/office/drawing/2014/main" id="{53E2AD90-C48A-820A-D9E5-D4B1A62B72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36" r="48297" b="-1"/>
          <a:stretch/>
        </p:blipFill>
        <p:spPr>
          <a:xfrm>
            <a:off x="6361327" y="1098734"/>
            <a:ext cx="3362915" cy="47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6AF8-8A15-D184-DA03-F948B94A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over past 4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C370-D9B6-FED3-5FF8-91F3C4DA6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267DE32-1B1E-7FCF-51BC-0A6898209F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794527"/>
              </p:ext>
            </p:extLst>
          </p:nvPr>
        </p:nvGraphicFramePr>
        <p:xfrm>
          <a:off x="1449206" y="1853754"/>
          <a:ext cx="9291215" cy="3893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nary Worksheet" r:id="rId3" imgW="4581398" imgH="2751099" progId="Excel.SheetBinaryMacroEnabled.12">
                  <p:embed/>
                </p:oleObj>
              </mc:Choice>
              <mc:Fallback>
                <p:oleObj name="Binary Worksheet" r:id="rId3" imgW="4581398" imgH="2751099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9206" y="1853754"/>
                        <a:ext cx="9291215" cy="3893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5135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09F2-2D2C-F57C-4147-69A4939E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by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81087-C175-CC4A-A59A-5447CA312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C62946B-A64E-87A6-804E-9A584A97D2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763400"/>
              </p:ext>
            </p:extLst>
          </p:nvPr>
        </p:nvGraphicFramePr>
        <p:xfrm>
          <a:off x="1449206" y="1853754"/>
          <a:ext cx="9291215" cy="399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nary Worksheet" r:id="rId3" imgW="4579599" imgH="2752541" progId="Excel.SheetBinaryMacroEnabled.12">
                  <p:embed/>
                </p:oleObj>
              </mc:Choice>
              <mc:Fallback>
                <p:oleObj name="Binary Worksheet" r:id="rId3" imgW="4579599" imgH="2752541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9206" y="1853754"/>
                        <a:ext cx="9291215" cy="399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51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6DF8-D3C0-61BB-E672-D0A625CF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by bag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1B2F-0817-1D43-4D70-E06AB0BA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6F9FE16-4F8C-D620-A51E-92CDF01A89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613810"/>
              </p:ext>
            </p:extLst>
          </p:nvPr>
        </p:nvGraphicFramePr>
        <p:xfrm>
          <a:off x="1189038" y="1450975"/>
          <a:ext cx="9815512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814814" imgH="3953420" progId="Excel.Sheet.12">
                  <p:embed/>
                </p:oleObj>
              </mc:Choice>
              <mc:Fallback>
                <p:oleObj name="Worksheet" r:id="rId3" imgW="9814814" imgH="39534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9038" y="1450975"/>
                        <a:ext cx="9815512" cy="395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7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4C39-453C-6739-B908-85CCA16C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4BD32-2A9A-028C-2ADF-D6B982012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30" y="2019300"/>
            <a:ext cx="7102928" cy="3447045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5F57AE1-B85F-B35F-7F4E-82BC52172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4273"/>
              </p:ext>
            </p:extLst>
          </p:nvPr>
        </p:nvGraphicFramePr>
        <p:xfrm>
          <a:off x="2416629" y="1853754"/>
          <a:ext cx="7444050" cy="3612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nary Worksheet" r:id="rId3" imgW="6059593" imgH="2816352" progId="Excel.SheetBinaryMacroEnabled.12">
                  <p:embed/>
                </p:oleObj>
              </mc:Choice>
              <mc:Fallback>
                <p:oleObj name="Binary Worksheet" r:id="rId3" imgW="6059593" imgH="2816352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6629" y="1853754"/>
                        <a:ext cx="7444050" cy="3612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123162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309</TotalTime>
  <Words>156</Words>
  <Application>Microsoft Office PowerPoint</Application>
  <PresentationFormat>Widescreen</PresentationFormat>
  <Paragraphs>19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Arial</vt:lpstr>
      <vt:lpstr>Rockwell</vt:lpstr>
      <vt:lpstr>Gallery</vt:lpstr>
      <vt:lpstr>Microsoft Excel Worksheet</vt:lpstr>
      <vt:lpstr>Microsoft Excel Binary Worksheet</vt:lpstr>
      <vt:lpstr>AVOCADO SALES 2015-2018</vt:lpstr>
      <vt:lpstr>Sales over past 4 years</vt:lpstr>
      <vt:lpstr>Sales by month</vt:lpstr>
      <vt:lpstr>Sales by bag size</vt:lpstr>
      <vt:lpstr>Sales by region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wesley faulkner</dc:creator>
  <cp:lastModifiedBy>wesley faulkner</cp:lastModifiedBy>
  <cp:revision>2</cp:revision>
  <dcterms:created xsi:type="dcterms:W3CDTF">2025-04-18T13:56:59Z</dcterms:created>
  <dcterms:modified xsi:type="dcterms:W3CDTF">2025-04-18T19:06:48Z</dcterms:modified>
</cp:coreProperties>
</file>